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9A80-299F-4C87-98C4-220EDA69667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9048-7967-41AE-96AC-977F782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64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9A80-299F-4C87-98C4-220EDA69667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9048-7967-41AE-96AC-977F782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750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9A80-299F-4C87-98C4-220EDA69667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9048-7967-41AE-96AC-977F782B6F9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1522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9A80-299F-4C87-98C4-220EDA69667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9048-7967-41AE-96AC-977F782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619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9A80-299F-4C87-98C4-220EDA69667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9048-7967-41AE-96AC-977F782B6F9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0345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9A80-299F-4C87-98C4-220EDA69667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9048-7967-41AE-96AC-977F782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469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9A80-299F-4C87-98C4-220EDA69667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9048-7967-41AE-96AC-977F782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646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9A80-299F-4C87-98C4-220EDA69667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9048-7967-41AE-96AC-977F782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9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9A80-299F-4C87-98C4-220EDA69667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9048-7967-41AE-96AC-977F782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2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9A80-299F-4C87-98C4-220EDA69667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9048-7967-41AE-96AC-977F782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90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9A80-299F-4C87-98C4-220EDA69667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9048-7967-41AE-96AC-977F782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55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9A80-299F-4C87-98C4-220EDA69667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9048-7967-41AE-96AC-977F782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5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9A80-299F-4C87-98C4-220EDA69667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9048-7967-41AE-96AC-977F782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74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9A80-299F-4C87-98C4-220EDA69667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9048-7967-41AE-96AC-977F782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9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9A80-299F-4C87-98C4-220EDA69667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9048-7967-41AE-96AC-977F782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8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9A80-299F-4C87-98C4-220EDA69667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9048-7967-41AE-96AC-977F782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01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59A80-299F-4C87-98C4-220EDA69667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2F9048-7967-41AE-96AC-977F782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36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289" y="1852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>Франция</a:t>
            </a:r>
            <a:r>
              <a:rPr lang="en-US" sz="8000" dirty="0" smtClean="0"/>
              <a:t>,</a:t>
            </a:r>
            <a:r>
              <a:rPr lang="ru-RU" sz="8000" dirty="0" smtClean="0"/>
              <a:t> столица-Париж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89" y="18529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40" y="1797131"/>
            <a:ext cx="6050508" cy="453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3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5316" y="0"/>
            <a:ext cx="8596668" cy="1320800"/>
          </a:xfrm>
        </p:spPr>
        <p:txBody>
          <a:bodyPr/>
          <a:lstStyle/>
          <a:p>
            <a:r>
              <a:rPr lang="ru-RU" dirty="0" err="1" smtClean="0"/>
              <a:t>Эйфелевая</a:t>
            </a:r>
            <a:r>
              <a:rPr lang="ru-RU" dirty="0" smtClean="0"/>
              <a:t> башня.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4" y="766520"/>
            <a:ext cx="7469831" cy="5975865"/>
          </a:xfrm>
        </p:spPr>
      </p:pic>
    </p:spTree>
    <p:extLst>
      <p:ext uri="{BB962C8B-B14F-4D97-AF65-F5344CB8AC3E}">
        <p14:creationId xmlns:p14="http://schemas.microsoft.com/office/powerpoint/2010/main" val="22499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Латинский квартал.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606" y="1532792"/>
            <a:ext cx="8596668" cy="3880773"/>
          </a:xfrm>
        </p:spPr>
        <p:txBody>
          <a:bodyPr>
            <a:noAutofit/>
          </a:bodyPr>
          <a:lstStyle/>
          <a:p>
            <a:r>
              <a:rPr lang="ru-RU" sz="3200" dirty="0"/>
              <a:t>Латинский квартал — старинный район Парижа, расположенный в центре города на левом берегу Сены вокруг известнейшего университета Сорбонна. Гостей французской столицы сюда привлекают многие достопримечательности, лучшие кафе и кофейни, изысканные узкие </a:t>
            </a:r>
            <a:r>
              <a:rPr lang="ru-RU" sz="3200" dirty="0" smtClean="0"/>
              <a:t>улочки</a:t>
            </a:r>
            <a:r>
              <a:rPr lang="en-US" sz="3200" dirty="0" smtClean="0"/>
              <a:t>,</a:t>
            </a:r>
            <a:r>
              <a:rPr lang="ru-RU" sz="3200" dirty="0" smtClean="0"/>
              <a:t> хранящие</a:t>
            </a:r>
            <a:r>
              <a:rPr lang="ru-RU" sz="3200" dirty="0"/>
              <a:t> </a:t>
            </a:r>
            <a:r>
              <a:rPr lang="ru-RU" sz="3200" dirty="0" smtClean="0"/>
              <a:t>прелесть</a:t>
            </a:r>
            <a:r>
              <a:rPr lang="ru-RU" sz="3200" dirty="0"/>
              <a:t> </a:t>
            </a:r>
            <a:r>
              <a:rPr lang="ru-RU" sz="3200" dirty="0" smtClean="0"/>
              <a:t>старой архитектуры.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140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725" y="0"/>
            <a:ext cx="8596668" cy="1320800"/>
          </a:xfrm>
        </p:spPr>
        <p:txBody>
          <a:bodyPr/>
          <a:lstStyle/>
          <a:p>
            <a:r>
              <a:rPr lang="ru-RU" dirty="0" smtClean="0"/>
              <a:t>Латинский квартал.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93" y="825488"/>
            <a:ext cx="8465179" cy="5648078"/>
          </a:xfrm>
        </p:spPr>
      </p:pic>
    </p:spTree>
    <p:extLst>
      <p:ext uri="{BB962C8B-B14F-4D97-AF65-F5344CB8AC3E}">
        <p14:creationId xmlns:p14="http://schemas.microsoft.com/office/powerpoint/2010/main" val="63365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Лувр.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084" y="1519144"/>
            <a:ext cx="8596668" cy="3880773"/>
          </a:xfrm>
        </p:spPr>
        <p:txBody>
          <a:bodyPr>
            <a:normAutofit/>
          </a:bodyPr>
          <a:lstStyle/>
          <a:p>
            <a:r>
              <a:rPr lang="ru-RU" sz="2800" dirty="0"/>
              <a:t>Парижский Лувр по праву считается самым знаменитым музеем мира — вряд ли вам удалось бы быстро найти человека, не слышавшего о нем, даже если бы вы всерьез задались такой целью. Помимо известности, Лувр бьет рекорды и в других категориях — он самый </a:t>
            </a:r>
            <a:r>
              <a:rPr lang="ru-RU" sz="2800" dirty="0" smtClean="0"/>
              <a:t>большой и самый </a:t>
            </a:r>
            <a:r>
              <a:rPr lang="ru-RU" sz="2800" dirty="0" err="1" smtClean="0"/>
              <a:t>посещаямый</a:t>
            </a:r>
            <a:r>
              <a:rPr lang="ru-RU" sz="2800" dirty="0" smtClean="0"/>
              <a:t> из </a:t>
            </a:r>
            <a:r>
              <a:rPr lang="ru-RU" sz="2800" dirty="0"/>
              <a:t>всех </a:t>
            </a:r>
            <a:r>
              <a:rPr lang="ru-RU" sz="2800" dirty="0" smtClean="0"/>
              <a:t>музеев мира.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85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0092" y="-100084"/>
            <a:ext cx="8596668" cy="1320800"/>
          </a:xfrm>
        </p:spPr>
        <p:txBody>
          <a:bodyPr/>
          <a:lstStyle/>
          <a:p>
            <a:r>
              <a:rPr lang="ru-RU" dirty="0" smtClean="0"/>
              <a:t>Лувр.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4" y="718781"/>
            <a:ext cx="7880400" cy="5906475"/>
          </a:xfrm>
        </p:spPr>
      </p:pic>
    </p:spTree>
    <p:extLst>
      <p:ext uri="{BB962C8B-B14F-4D97-AF65-F5344CB8AC3E}">
        <p14:creationId xmlns:p14="http://schemas.microsoft.com/office/powerpoint/2010/main" val="358879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573" y="0"/>
            <a:ext cx="8596668" cy="1320800"/>
          </a:xfrm>
        </p:spPr>
        <p:txBody>
          <a:bodyPr/>
          <a:lstStyle/>
          <a:p>
            <a:r>
              <a:rPr lang="ru-RU" dirty="0" smtClean="0"/>
              <a:t>6. Мост Александра </a:t>
            </a:r>
            <a:r>
              <a:rPr lang="en-US" dirty="0" smtClean="0"/>
              <a:t>III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322" y="660400"/>
            <a:ext cx="8596668" cy="3880773"/>
          </a:xfrm>
        </p:spPr>
        <p:txBody>
          <a:bodyPr>
            <a:noAutofit/>
          </a:bodyPr>
          <a:lstStyle/>
          <a:p>
            <a:r>
              <a:rPr lang="ru-RU" sz="3200" dirty="0"/>
              <a:t>Парижский мост Александра III, соединяющий два берега Сены, нередко называют одним из самых изящных во Франции. Знаменитый мост был заложен Николаем II в 1896 году и назван в честь отца императора — Александра III. Строительство ознаменовало долгожданный Франко-русский </a:t>
            </a:r>
            <a:r>
              <a:rPr lang="ru-RU" sz="3200" dirty="0" smtClean="0"/>
              <a:t>союз.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7152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1793" y="0"/>
            <a:ext cx="8596668" cy="1320800"/>
          </a:xfrm>
        </p:spPr>
        <p:txBody>
          <a:bodyPr/>
          <a:lstStyle/>
          <a:p>
            <a:r>
              <a:rPr lang="ru-RU" dirty="0" smtClean="0"/>
              <a:t>Мост Александра </a:t>
            </a:r>
            <a:r>
              <a:rPr lang="en-US" dirty="0" smtClean="0"/>
              <a:t>III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2" y="959583"/>
            <a:ext cx="11127755" cy="5652193"/>
          </a:xfrm>
        </p:spPr>
      </p:pic>
    </p:spTree>
    <p:extLst>
      <p:ext uri="{BB962C8B-B14F-4D97-AF65-F5344CB8AC3E}">
        <p14:creationId xmlns:p14="http://schemas.microsoft.com/office/powerpoint/2010/main" val="11983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406" y="0"/>
            <a:ext cx="8596668" cy="1320800"/>
          </a:xfrm>
        </p:spPr>
        <p:txBody>
          <a:bodyPr/>
          <a:lstStyle/>
          <a:p>
            <a:r>
              <a:rPr lang="ru-RU" dirty="0" smtClean="0"/>
              <a:t>7.Площадь Согласия.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447" y="1320800"/>
            <a:ext cx="8596668" cy="3880773"/>
          </a:xfrm>
        </p:spPr>
        <p:txBody>
          <a:bodyPr>
            <a:normAutofit/>
          </a:bodyPr>
          <a:lstStyle/>
          <a:p>
            <a:r>
              <a:rPr lang="ru-RU" sz="2800" dirty="0"/>
              <a:t>Парижскую площадь Согласия называют одной из главных площадей города. Она имеет форму правильного восьмиугольника, в каждом углу которого расположена статуя, символизирующая один из французских городов. Другим известным монументом является огромный египетский обелиск, расположенный в самом центре.</a:t>
            </a:r>
          </a:p>
        </p:txBody>
      </p:sp>
    </p:spTree>
    <p:extLst>
      <p:ext uri="{BB962C8B-B14F-4D97-AF65-F5344CB8AC3E}">
        <p14:creationId xmlns:p14="http://schemas.microsoft.com/office/powerpoint/2010/main" val="205357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3179" y="0"/>
            <a:ext cx="8596668" cy="1320800"/>
          </a:xfrm>
        </p:spPr>
        <p:txBody>
          <a:bodyPr/>
          <a:lstStyle/>
          <a:p>
            <a:r>
              <a:rPr lang="ru-RU" dirty="0" smtClean="0"/>
              <a:t>Площадь Согласия.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79" y="660400"/>
            <a:ext cx="8757270" cy="5841030"/>
          </a:xfrm>
        </p:spPr>
      </p:pic>
    </p:spTree>
    <p:extLst>
      <p:ext uri="{BB962C8B-B14F-4D97-AF65-F5344CB8AC3E}">
        <p14:creationId xmlns:p14="http://schemas.microsoft.com/office/powerpoint/2010/main" val="232977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 Триумфальная арка.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504" y="1587383"/>
            <a:ext cx="8596668" cy="3880773"/>
          </a:xfrm>
        </p:spPr>
        <p:txBody>
          <a:bodyPr>
            <a:normAutofit/>
          </a:bodyPr>
          <a:lstStyle/>
          <a:p>
            <a:r>
              <a:rPr lang="ru-RU" sz="3200" dirty="0"/>
              <a:t>Величественная Триумфальная арка — знаменитый архитектурный памятник и просто символ Парижа, расположенный на площади Шарля де Голля. Две главные скульптурные группы обращены к центру — это знаменитая «Марсельеза» </a:t>
            </a:r>
            <a:r>
              <a:rPr lang="ru-RU" sz="3200" dirty="0" err="1" smtClean="0"/>
              <a:t>Рюда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5111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896" y="145577"/>
            <a:ext cx="9517544" cy="1887940"/>
          </a:xfrm>
        </p:spPr>
        <p:txBody>
          <a:bodyPr>
            <a:noAutofit/>
          </a:bodyPr>
          <a:lstStyle/>
          <a:p>
            <a:r>
              <a:rPr lang="ru-RU" sz="4400" dirty="0" smtClean="0"/>
              <a:t>Достопримечательности Франции.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897" y="1205246"/>
            <a:ext cx="6061074" cy="4758826"/>
          </a:xfrm>
        </p:spPr>
        <p:txBody>
          <a:bodyPr>
            <a:normAutofit/>
          </a:bodyPr>
          <a:lstStyle/>
          <a:p>
            <a:r>
              <a:rPr lang="ru-RU" sz="2400" dirty="0"/>
              <a:t> Во Франции просто голова кружится от изобилия культурных достопримечательностей, исторических мест и просто красивых пейзажей альпийских гор и побережий Средиземного моря. Охватить всё это культурное наследие не получится даже за десяток поездок. Однако увидеть самые популярные из них - всё же реально.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1" y="1418231"/>
            <a:ext cx="5766634" cy="36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4755" y="0"/>
            <a:ext cx="8596668" cy="1320800"/>
          </a:xfrm>
        </p:spPr>
        <p:txBody>
          <a:bodyPr/>
          <a:lstStyle/>
          <a:p>
            <a:r>
              <a:rPr lang="ru-RU" dirty="0" smtClean="0"/>
              <a:t>Триумфальная арка.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7" y="660400"/>
            <a:ext cx="10444089" cy="5871933"/>
          </a:xfrm>
        </p:spPr>
      </p:pic>
    </p:spTree>
    <p:extLst>
      <p:ext uri="{BB962C8B-B14F-4D97-AF65-F5344CB8AC3E}">
        <p14:creationId xmlns:p14="http://schemas.microsoft.com/office/powerpoint/2010/main" val="76713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24429" y="5486399"/>
            <a:ext cx="7486807" cy="1646302"/>
          </a:xfrm>
        </p:spPr>
        <p:txBody>
          <a:bodyPr/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Франция — страна, известная во всем мире своим культурным наследием и богатыми национальными традициями, продолжает держать марку законодателя мод и места сосредоточения гурманов и людей с изысканным вкусом. Что же подарила миру культура Франции, и благодаря кому современное поколение с замиранием сердца ждет путешествия сюда? Говоря о сферах деятельности, где французы достигли колоссальных успехов, нельзя не отметить архитектуру, изобразительное искусство, литературу, кинематограф и музыку. История Франции тесно переплетается с историей других государств, оказавших прямое или косвенное влияние на развитие событий в этой стране. Однако несмотря на восприятие традиций соседей, Франция славится своим особенным стилем и укладом жизни</a:t>
            </a:r>
            <a:r>
              <a:rPr lang="ru-RU" sz="2400" dirty="0" smtClean="0"/>
              <a:t>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07067" y="5761101"/>
            <a:ext cx="7766936" cy="10968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538" y="236313"/>
            <a:ext cx="3880843" cy="24255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538" y="3760918"/>
            <a:ext cx="3880843" cy="244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6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844" y="145577"/>
            <a:ext cx="6433150" cy="1320800"/>
          </a:xfrm>
        </p:spPr>
        <p:txBody>
          <a:bodyPr>
            <a:noAutofit/>
          </a:bodyPr>
          <a:lstStyle/>
          <a:p>
            <a:r>
              <a:rPr lang="ru-RU" sz="2400" dirty="0"/>
              <a:t>Живопись XIX и XX веков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-</a:t>
            </a:r>
            <a:r>
              <a:rPr lang="ru-RU" sz="2400" dirty="0" smtClean="0"/>
              <a:t>1860-е </a:t>
            </a:r>
            <a:r>
              <a:rPr lang="ru-RU" sz="2400" dirty="0"/>
              <a:t>годы стали знаковой эпохой в развитии французского изобразительного искусства. В этот период качественный прорыв был сделан представителями нового стиля в живописи — импрессионистами. Первыми «ласточками» стали получившие всеобщее признание Клод Моне, Эдгар Дега, </a:t>
            </a:r>
            <a:r>
              <a:rPr lang="ru-RU" sz="2400" dirty="0" err="1"/>
              <a:t>Камиль</a:t>
            </a:r>
            <a:r>
              <a:rPr lang="ru-RU" sz="2400" dirty="0"/>
              <a:t> </a:t>
            </a:r>
            <a:r>
              <a:rPr lang="ru-RU" sz="2400" dirty="0" err="1"/>
              <a:t>Писсарро</a:t>
            </a:r>
            <a:r>
              <a:rPr lang="ru-RU" sz="2400" dirty="0"/>
              <a:t>, Эдуард Мане, Огюст </a:t>
            </a:r>
            <a:r>
              <a:rPr lang="ru-RU" sz="2400" dirty="0" smtClean="0"/>
              <a:t>Ренуар</a:t>
            </a:r>
            <a:r>
              <a:rPr lang="ru-RU" sz="2400" dirty="0"/>
              <a:t>.</a:t>
            </a:r>
            <a:endParaRPr lang="ru-RU" sz="2400" dirty="0"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75" y="423840"/>
            <a:ext cx="4680022" cy="5771329"/>
          </a:xfrm>
        </p:spPr>
      </p:pic>
    </p:spTree>
    <p:extLst>
      <p:ext uri="{BB962C8B-B14F-4D97-AF65-F5344CB8AC3E}">
        <p14:creationId xmlns:p14="http://schemas.microsoft.com/office/powerpoint/2010/main" val="141009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/>
              <a:t>Литература XIX </a:t>
            </a:r>
            <a:r>
              <a:rPr lang="ru-RU" dirty="0" smtClean="0"/>
              <a:t>века.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549" y="864052"/>
            <a:ext cx="5559693" cy="3880773"/>
          </a:xfrm>
        </p:spPr>
        <p:txBody>
          <a:bodyPr>
            <a:normAutofit fontScale="92500"/>
          </a:bodyPr>
          <a:lstStyle/>
          <a:p>
            <a:r>
              <a:rPr lang="ru-RU" dirty="0"/>
              <a:t>Середина XIX века является, пожалуй, наиболее насыщенным периодом в истории литературы Франции, когда на ее ниве творили такие выдающиеся писатели-прозаики, как Александр Дюма, Виктор Гюго, Жюль Верн, Оноре де Бальзак, Стендаль, Гюстав Флобер, </a:t>
            </a:r>
            <a:r>
              <a:rPr lang="ru-RU" dirty="0" err="1"/>
              <a:t>Проспер</a:t>
            </a:r>
            <a:r>
              <a:rPr lang="ru-RU" dirty="0"/>
              <a:t> Мериме, Ги де Мопассан</a:t>
            </a:r>
            <a:r>
              <a:rPr lang="ru-RU" dirty="0" smtClean="0"/>
              <a:t>.</a:t>
            </a:r>
          </a:p>
          <a:p>
            <a:r>
              <a:rPr lang="ru-RU" dirty="0"/>
              <a:t>Ставшие классическими труды «Три мушкетера», «Собор Парижской Богоматери», «Двадцать тысяч лье под водой», «Отец Горио», «Красное и черное», «Госпожа </a:t>
            </a:r>
            <a:r>
              <a:rPr lang="ru-RU" dirty="0" err="1"/>
              <a:t>Бовари</a:t>
            </a:r>
            <a:r>
              <a:rPr lang="ru-RU" dirty="0"/>
              <a:t>», «Кармен», «Милый друг» до наших дней возглавляют списки самых читаемых и любимых произведений мировой </a:t>
            </a:r>
            <a:r>
              <a:rPr lang="ru-RU" dirty="0" smtClean="0"/>
              <a:t>литературы.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455" y="1320800"/>
            <a:ext cx="34004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3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641579" cy="1320800"/>
          </a:xfrm>
        </p:spPr>
        <p:txBody>
          <a:bodyPr>
            <a:noAutofit/>
          </a:bodyPr>
          <a:lstStyle/>
          <a:p>
            <a:r>
              <a:rPr lang="ru-RU" sz="2800" dirty="0"/>
              <a:t>Во второй четверти XIX века большая французская опера превращается в ведущий жанр на подмостках театров. Классикой стали работы композитора Жака Франсуа </a:t>
            </a:r>
            <a:r>
              <a:rPr lang="ru-RU" sz="2800" dirty="0" err="1"/>
              <a:t>Фроманталь</a:t>
            </a:r>
            <a:r>
              <a:rPr lang="ru-RU" sz="2800" dirty="0"/>
              <a:t> Эли </a:t>
            </a:r>
            <a:r>
              <a:rPr lang="ru-RU" sz="2800" dirty="0" err="1"/>
              <a:t>Галеви</a:t>
            </a:r>
            <a:r>
              <a:rPr lang="ru-RU" sz="2800" dirty="0"/>
              <a:t> «Жидовка», оперы </a:t>
            </a:r>
            <a:r>
              <a:rPr lang="ru-RU" sz="2800" dirty="0" err="1"/>
              <a:t>Джакомо</a:t>
            </a:r>
            <a:r>
              <a:rPr lang="ru-RU" sz="2800" dirty="0"/>
              <a:t> Мейербера «Пророк» и «Гугеноты</a:t>
            </a:r>
            <a:r>
              <a:rPr lang="ru-RU" sz="2800" dirty="0" smtClean="0"/>
              <a:t>».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722" y="772046"/>
            <a:ext cx="3986053" cy="5478628"/>
          </a:xfrm>
        </p:spPr>
      </p:pic>
    </p:spTree>
    <p:extLst>
      <p:ext uri="{BB962C8B-B14F-4D97-AF65-F5344CB8AC3E}">
        <p14:creationId xmlns:p14="http://schemas.microsoft.com/office/powerpoint/2010/main" val="313634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618" y="602018"/>
            <a:ext cx="4877305" cy="3880773"/>
          </a:xfrm>
        </p:spPr>
        <p:txBody>
          <a:bodyPr>
            <a:noAutofit/>
          </a:bodyPr>
          <a:lstStyle/>
          <a:p>
            <a:r>
              <a:rPr lang="ru-RU" sz="2800" dirty="0"/>
              <a:t>40 — 50-е годы XX века познакомили мир с лучшими экранизациями французской классики - «Красное и черное», «Пармская обитель». Мировую известность получили блестящие актеры — Жан Маре, Жерар Филип, Луи де </a:t>
            </a:r>
            <a:r>
              <a:rPr lang="ru-RU" sz="2800" dirty="0" err="1" smtClean="0"/>
              <a:t>Фюнес</a:t>
            </a:r>
            <a:r>
              <a:rPr lang="ru-RU" sz="2800" dirty="0" smtClean="0"/>
              <a:t>.</a:t>
            </a:r>
            <a:endParaRPr lang="ru-RU" sz="2800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23" y="920596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0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Выполнила ученица 7в класса Ольга Б.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669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Елисейские поля.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98054"/>
            <a:ext cx="8596668" cy="3880773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/>
              <a:t>Елисейские поля или </a:t>
            </a:r>
            <a:r>
              <a:rPr lang="ru-RU" sz="3200" dirty="0" err="1"/>
              <a:t>Эллизиум</a:t>
            </a:r>
            <a:r>
              <a:rPr lang="ru-RU" sz="3200" dirty="0"/>
              <a:t> - это самая знаменитая и престижная улица Парижа, являющаяся одной из главных магистралей города</a:t>
            </a:r>
            <a:r>
              <a:rPr lang="ru-RU" sz="3200" dirty="0" smtClean="0"/>
              <a:t>.</a:t>
            </a:r>
          </a:p>
          <a:p>
            <a:pPr marL="0" indent="0">
              <a:buNone/>
            </a:pPr>
            <a:r>
              <a:rPr lang="ru-RU" sz="3200" dirty="0"/>
              <a:t>Елисейские поля протянулись от площади Согласия до Триумфальной Арки на 1915 метров</a:t>
            </a:r>
            <a:r>
              <a:rPr lang="ru-RU" sz="3200" dirty="0" smtClean="0"/>
              <a:t>.</a:t>
            </a:r>
          </a:p>
          <a:p>
            <a:pPr marL="0" indent="0">
              <a:buNone/>
            </a:pPr>
            <a:r>
              <a:rPr lang="ru-RU" sz="3200" dirty="0"/>
              <a:t>Елисейские Поля — одна из главных улиц Парижа, на которой проводится большинство парадов. </a:t>
            </a:r>
          </a:p>
        </p:txBody>
      </p:sp>
    </p:spTree>
    <p:extLst>
      <p:ext uri="{BB962C8B-B14F-4D97-AF65-F5344CB8AC3E}">
        <p14:creationId xmlns:p14="http://schemas.microsoft.com/office/powerpoint/2010/main" val="24955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6" y="586855"/>
            <a:ext cx="9062113" cy="604140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06635" y="-73545"/>
            <a:ext cx="8596668" cy="1320800"/>
          </a:xfrm>
        </p:spPr>
        <p:txBody>
          <a:bodyPr/>
          <a:lstStyle/>
          <a:p>
            <a:r>
              <a:rPr lang="ru-RU" dirty="0" smtClean="0"/>
              <a:t>Елисейские поля.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60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60" y="736979"/>
            <a:ext cx="9071882" cy="592979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5566" y="0"/>
            <a:ext cx="8596668" cy="1320800"/>
          </a:xfrm>
        </p:spPr>
        <p:txBody>
          <a:bodyPr/>
          <a:lstStyle/>
          <a:p>
            <a:r>
              <a:rPr lang="ru-RU" dirty="0" smtClean="0"/>
              <a:t>Площадь Согласия.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96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7328" y="0"/>
            <a:ext cx="8596668" cy="1320800"/>
          </a:xfrm>
        </p:spPr>
        <p:txBody>
          <a:bodyPr/>
          <a:lstStyle/>
          <a:p>
            <a:r>
              <a:rPr lang="ru-RU" dirty="0" smtClean="0"/>
              <a:t>Триумфальная арка.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" y="793244"/>
            <a:ext cx="10568582" cy="594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1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5131" y="104633"/>
            <a:ext cx="8596668" cy="1320800"/>
          </a:xfrm>
        </p:spPr>
        <p:txBody>
          <a:bodyPr/>
          <a:lstStyle/>
          <a:p>
            <a:r>
              <a:rPr lang="ru-RU" dirty="0" smtClean="0"/>
              <a:t>2. Замок </a:t>
            </a:r>
            <a:r>
              <a:rPr lang="ru-RU" dirty="0" err="1" smtClean="0"/>
              <a:t>Шамбор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346" y="986882"/>
            <a:ext cx="8596668" cy="388077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dirty="0" smtClean="0"/>
              <a:t>Долина </a:t>
            </a:r>
            <a:r>
              <a:rPr lang="ru-RU" sz="11200" dirty="0"/>
              <a:t>Луары является одним из самых красивых регионов во Франции. Это настоящий рай для туристов, велосипедистов и отдыхающих, которые наслаждаются великолепными пейзажами, красивой рекой и известными замками долины. Возможно, самым зрелищным из них является архитектурный шедевр - замок </a:t>
            </a:r>
            <a:r>
              <a:rPr lang="ru-RU" sz="11200" dirty="0" err="1"/>
              <a:t>Шамбор</a:t>
            </a:r>
            <a:r>
              <a:rPr lang="ru-RU" sz="11200" dirty="0"/>
              <a:t>. Это сооружение выполнено в стиле Ренессанса в 16 в. Это самое большое шато в Луаре, построенное по заказу короля Франциска I в качестве охотничьего домика. Но «домиком» его никак не назвать – это настоящий замок, на строительство которого ушло 220 000 тон камня. Над его архитектурой трудились Леонардо Да Винчи и Доменико да </a:t>
            </a:r>
            <a:r>
              <a:rPr lang="ru-RU" sz="11200" dirty="0" err="1"/>
              <a:t>Кортон</a:t>
            </a:r>
            <a:r>
              <a:rPr lang="ru-RU" sz="112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67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2863" y="0"/>
            <a:ext cx="8596668" cy="1320800"/>
          </a:xfrm>
        </p:spPr>
        <p:txBody>
          <a:bodyPr/>
          <a:lstStyle/>
          <a:p>
            <a:r>
              <a:rPr lang="ru-RU" dirty="0" smtClean="0"/>
              <a:t>Замок </a:t>
            </a:r>
            <a:r>
              <a:rPr lang="ru-RU" dirty="0" err="1" smtClean="0"/>
              <a:t>Шамбор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66" y="755934"/>
            <a:ext cx="7817361" cy="5869305"/>
          </a:xfrm>
        </p:spPr>
      </p:pic>
    </p:spTree>
    <p:extLst>
      <p:ext uri="{BB962C8B-B14F-4D97-AF65-F5344CB8AC3E}">
        <p14:creationId xmlns:p14="http://schemas.microsoft.com/office/powerpoint/2010/main" val="12642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</a:t>
            </a:r>
            <a:r>
              <a:rPr lang="ru-RU" dirty="0" err="1" smtClean="0"/>
              <a:t>Эйфелевая</a:t>
            </a:r>
            <a:r>
              <a:rPr lang="ru-RU" dirty="0" smtClean="0"/>
              <a:t> башня.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5322" y="1587383"/>
            <a:ext cx="9749556" cy="5072724"/>
          </a:xfrm>
        </p:spPr>
        <p:txBody>
          <a:bodyPr>
            <a:normAutofit/>
          </a:bodyPr>
          <a:lstStyle/>
          <a:p>
            <a:r>
              <a:rPr lang="ru-RU" dirty="0"/>
              <a:t>Это символ Парижа и всей Франции, который изображается повсеместно на открытках и почтовых марках, календарях и книжных гидах. Фигурка башни – самый популярный сувенир, который привозят туристы из Франции</a:t>
            </a:r>
            <a:r>
              <a:rPr lang="ru-RU" dirty="0" smtClean="0"/>
              <a:t>.</a:t>
            </a:r>
          </a:p>
          <a:p>
            <a:r>
              <a:rPr lang="ru-RU" dirty="0"/>
              <a:t>Парк возле Эйфелевой башни - одно из самых романтичных мест Парижа</a:t>
            </a:r>
          </a:p>
          <a:p>
            <a:r>
              <a:rPr lang="ru-RU" dirty="0"/>
              <a:t>Рядом с этим 300-метровым сооружением в 10 100 тонн, взгромоздившимся на 4 мощных «ножках», каждый чувствует себя настоящим муравьём.</a:t>
            </a:r>
          </a:p>
          <a:p>
            <a:r>
              <a:rPr lang="ru-RU" dirty="0"/>
              <a:t>Эйфелева башня раз 5 продавалась и даже неудачно сдавалась на </a:t>
            </a:r>
            <a:r>
              <a:rPr lang="ru-RU" dirty="0" err="1"/>
              <a:t>металлалом</a:t>
            </a:r>
            <a:endParaRPr lang="ru-RU" dirty="0"/>
          </a:p>
          <a:p>
            <a:r>
              <a:rPr lang="ru-RU" dirty="0"/>
              <a:t>Впервые на её вершине было проведено радио. Сегодня взобраться на смотровую башни можно поднявшись на лифте или преодолев добрую сотню ступенек по лестнице. Но очередь здесь всегда огромная из-за большого количества людей. Особенно красива башня вечером, когда красавица переливается 20,000 огнями.</a:t>
            </a:r>
          </a:p>
          <a:p>
            <a:pPr marL="0" indent="0">
              <a:buNone/>
            </a:pPr>
            <a:r>
              <a:rPr lang="ru-RU" dirty="0" smtClean="0"/>
              <a:t>Каждый </a:t>
            </a:r>
            <a:r>
              <a:rPr lang="ru-RU" dirty="0"/>
              <a:t>вечер башня "одевается" в ослепительный наряд, состоящий из 2000 </a:t>
            </a:r>
            <a:r>
              <a:rPr lang="ru-RU" dirty="0" smtClean="0"/>
              <a:t>огней.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86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</TotalTime>
  <Words>725</Words>
  <Application>Microsoft Office PowerPoint</Application>
  <PresentationFormat>Произвольный</PresentationFormat>
  <Paragraphs>48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Грань</vt:lpstr>
      <vt:lpstr>Франция, столица-Париж.</vt:lpstr>
      <vt:lpstr>Достопримечательности Франции.</vt:lpstr>
      <vt:lpstr>1. Елисейские поля.</vt:lpstr>
      <vt:lpstr>Елисейские поля.</vt:lpstr>
      <vt:lpstr>Площадь Согласия.</vt:lpstr>
      <vt:lpstr>Триумфальная арка.</vt:lpstr>
      <vt:lpstr>2. Замок Шамбор.</vt:lpstr>
      <vt:lpstr>Замок Шамбор.</vt:lpstr>
      <vt:lpstr>3. Эйфелевая башня.</vt:lpstr>
      <vt:lpstr>Эйфелевая башня.</vt:lpstr>
      <vt:lpstr>4. Латинский квартал.</vt:lpstr>
      <vt:lpstr>Латинский квартал.</vt:lpstr>
      <vt:lpstr>5. Лувр.</vt:lpstr>
      <vt:lpstr>Лувр.</vt:lpstr>
      <vt:lpstr>6. Мост Александра III.</vt:lpstr>
      <vt:lpstr>Мост Александра III.</vt:lpstr>
      <vt:lpstr>7.Площадь Согласия. </vt:lpstr>
      <vt:lpstr>Площадь Согласия.</vt:lpstr>
      <vt:lpstr>8. Триумфальная арка.</vt:lpstr>
      <vt:lpstr>Триумфальная арка.</vt:lpstr>
      <vt:lpstr> Франция — страна, известная во всем мире своим культурным наследием и богатыми национальными традициями, продолжает держать марку законодателя мод и места сосредоточения гурманов и людей с изысканным вкусом. Что же подарила миру культура Франции, и благодаря кому современное поколение с замиранием сердца ждет путешествия сюда? Говоря о сферах деятельности, где французы достигли колоссальных успехов, нельзя не отметить архитектуру, изобразительное искусство, литературу, кинематограф и музыку. История Франции тесно переплетается с историей других государств, оказавших прямое или косвенное влияние на развитие событий в этой стране. Однако несмотря на восприятие традиций соседей, Франция славится своим особенным стилем и укладом жизни. </vt:lpstr>
      <vt:lpstr>Живопись XIX и XX веков  -1860-е годы стали знаковой эпохой в развитии французского изобразительного искусства. В этот период качественный прорыв был сделан представителями нового стиля в живописи — импрессионистами. Первыми «ласточками» стали получившие всеобщее признание Клод Моне, Эдгар Дега, Камиль Писсарро, Эдуард Мане, Огюст Ренуар.</vt:lpstr>
      <vt:lpstr>Литература XIX века.</vt:lpstr>
      <vt:lpstr>Во второй четверти XIX века большая французская опера превращается в ведущий жанр на подмостках театров. Классикой стали работы композитора Жака Франсуа Фроманталь Эли Галеви «Жидовка», оперы Джакомо Мейербера «Пророк» и «Гугеноты».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Франция, столица-Париж.</dc:title>
  <dc:creator>Макс</dc:creator>
  <cp:lastModifiedBy>Учитель</cp:lastModifiedBy>
  <cp:revision>11</cp:revision>
  <dcterms:created xsi:type="dcterms:W3CDTF">2016-05-05T16:20:32Z</dcterms:created>
  <dcterms:modified xsi:type="dcterms:W3CDTF">2016-05-16T13:05:13Z</dcterms:modified>
</cp:coreProperties>
</file>